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FD8B33-7511-482A-8520-3FA46CAA2FDD}" v="20" dt="2021-08-11T19:44:52.6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a Williams" userId="659d7d56d1bbd31c" providerId="LiveId" clId="{F2FD8B33-7511-482A-8520-3FA46CAA2FDD}"/>
    <pc:docChg chg="custSel addSld modSld">
      <pc:chgData name="Kala Williams" userId="659d7d56d1bbd31c" providerId="LiveId" clId="{F2FD8B33-7511-482A-8520-3FA46CAA2FDD}" dt="2021-08-11T19:44:52.611" v="28"/>
      <pc:docMkLst>
        <pc:docMk/>
      </pc:docMkLst>
      <pc:sldChg chg="delSp mod setBg">
        <pc:chgData name="Kala Williams" userId="659d7d56d1bbd31c" providerId="LiveId" clId="{F2FD8B33-7511-482A-8520-3FA46CAA2FDD}" dt="2021-08-11T19:28:46.471" v="3"/>
        <pc:sldMkLst>
          <pc:docMk/>
          <pc:sldMk cId="343842955" sldId="262"/>
        </pc:sldMkLst>
        <pc:spChg chg="del">
          <ac:chgData name="Kala Williams" userId="659d7d56d1bbd31c" providerId="LiveId" clId="{F2FD8B33-7511-482A-8520-3FA46CAA2FDD}" dt="2021-08-11T19:27:40.624" v="0" actId="478"/>
          <ac:spMkLst>
            <pc:docMk/>
            <pc:sldMk cId="343842955" sldId="262"/>
            <ac:spMk id="2" creationId="{5D5FF166-6DA7-4669-812B-0430DC428BE9}"/>
          </ac:spMkLst>
        </pc:spChg>
        <pc:spChg chg="del">
          <ac:chgData name="Kala Williams" userId="659d7d56d1bbd31c" providerId="LiveId" clId="{F2FD8B33-7511-482A-8520-3FA46CAA2FDD}" dt="2021-08-11T19:27:40.624" v="0" actId="478"/>
          <ac:spMkLst>
            <pc:docMk/>
            <pc:sldMk cId="343842955" sldId="262"/>
            <ac:spMk id="3" creationId="{0B42E55D-4C5B-483C-89AD-34A70DEFD061}"/>
          </ac:spMkLst>
        </pc:spChg>
      </pc:sldChg>
      <pc:sldChg chg="delSp new mod setBg">
        <pc:chgData name="Kala Williams" userId="659d7d56d1bbd31c" providerId="LiveId" clId="{F2FD8B33-7511-482A-8520-3FA46CAA2FDD}" dt="2021-08-11T19:29:59.694" v="12"/>
        <pc:sldMkLst>
          <pc:docMk/>
          <pc:sldMk cId="3933844186" sldId="263"/>
        </pc:sldMkLst>
        <pc:spChg chg="del">
          <ac:chgData name="Kala Williams" userId="659d7d56d1bbd31c" providerId="LiveId" clId="{F2FD8B33-7511-482A-8520-3FA46CAA2FDD}" dt="2021-08-11T19:29:18.169" v="8" actId="478"/>
          <ac:spMkLst>
            <pc:docMk/>
            <pc:sldMk cId="3933844186" sldId="263"/>
            <ac:spMk id="2" creationId="{E261104C-1CC3-48C3-BE71-5C8805F6994D}"/>
          </ac:spMkLst>
        </pc:spChg>
        <pc:spChg chg="del">
          <ac:chgData name="Kala Williams" userId="659d7d56d1bbd31c" providerId="LiveId" clId="{F2FD8B33-7511-482A-8520-3FA46CAA2FDD}" dt="2021-08-11T19:29:18.169" v="8" actId="478"/>
          <ac:spMkLst>
            <pc:docMk/>
            <pc:sldMk cId="3933844186" sldId="263"/>
            <ac:spMk id="3" creationId="{D3E24825-6A64-4657-9C55-A4E9D17C70DF}"/>
          </ac:spMkLst>
        </pc:spChg>
      </pc:sldChg>
      <pc:sldChg chg="delSp new mod setBg">
        <pc:chgData name="Kala Williams" userId="659d7d56d1bbd31c" providerId="LiveId" clId="{F2FD8B33-7511-482A-8520-3FA46CAA2FDD}" dt="2021-08-11T19:30:24.781" v="17"/>
        <pc:sldMkLst>
          <pc:docMk/>
          <pc:sldMk cId="2039706139" sldId="264"/>
        </pc:sldMkLst>
        <pc:spChg chg="del">
          <ac:chgData name="Kala Williams" userId="659d7d56d1bbd31c" providerId="LiveId" clId="{F2FD8B33-7511-482A-8520-3FA46CAA2FDD}" dt="2021-08-11T19:30:05.798" v="13" actId="478"/>
          <ac:spMkLst>
            <pc:docMk/>
            <pc:sldMk cId="2039706139" sldId="264"/>
            <ac:spMk id="2" creationId="{E48F5BB7-2D9F-4692-A8D7-918288DD88D8}"/>
          </ac:spMkLst>
        </pc:spChg>
        <pc:spChg chg="del">
          <ac:chgData name="Kala Williams" userId="659d7d56d1bbd31c" providerId="LiveId" clId="{F2FD8B33-7511-482A-8520-3FA46CAA2FDD}" dt="2021-08-11T19:30:05.798" v="13" actId="478"/>
          <ac:spMkLst>
            <pc:docMk/>
            <pc:sldMk cId="2039706139" sldId="264"/>
            <ac:spMk id="3" creationId="{3D307BA0-A11C-451D-BF5B-ABD41B8CF581}"/>
          </ac:spMkLst>
        </pc:spChg>
      </pc:sldChg>
      <pc:sldChg chg="delSp new mod setBg">
        <pc:chgData name="Kala Williams" userId="659d7d56d1bbd31c" providerId="LiveId" clId="{F2FD8B33-7511-482A-8520-3FA46CAA2FDD}" dt="2021-08-11T19:31:11.536" v="22"/>
        <pc:sldMkLst>
          <pc:docMk/>
          <pc:sldMk cId="188408827" sldId="265"/>
        </pc:sldMkLst>
        <pc:spChg chg="del">
          <ac:chgData name="Kala Williams" userId="659d7d56d1bbd31c" providerId="LiveId" clId="{F2FD8B33-7511-482A-8520-3FA46CAA2FDD}" dt="2021-08-11T19:30:32.345" v="18" actId="478"/>
          <ac:spMkLst>
            <pc:docMk/>
            <pc:sldMk cId="188408827" sldId="265"/>
            <ac:spMk id="2" creationId="{B9B96218-4990-4796-9905-D8095B3B0055}"/>
          </ac:spMkLst>
        </pc:spChg>
        <pc:spChg chg="del">
          <ac:chgData name="Kala Williams" userId="659d7d56d1bbd31c" providerId="LiveId" clId="{F2FD8B33-7511-482A-8520-3FA46CAA2FDD}" dt="2021-08-11T19:30:32.345" v="18" actId="478"/>
          <ac:spMkLst>
            <pc:docMk/>
            <pc:sldMk cId="188408827" sldId="265"/>
            <ac:spMk id="3" creationId="{F98B86A5-6E3C-46CF-B6EF-EBA04B0EA06E}"/>
          </ac:spMkLst>
        </pc:spChg>
      </pc:sldChg>
      <pc:sldChg chg="delSp new mod setBg">
        <pc:chgData name="Kala Williams" userId="659d7d56d1bbd31c" providerId="LiveId" clId="{F2FD8B33-7511-482A-8520-3FA46CAA2FDD}" dt="2021-08-11T19:44:52.611" v="28"/>
        <pc:sldMkLst>
          <pc:docMk/>
          <pc:sldMk cId="3231500746" sldId="266"/>
        </pc:sldMkLst>
        <pc:spChg chg="del">
          <ac:chgData name="Kala Williams" userId="659d7d56d1bbd31c" providerId="LiveId" clId="{F2FD8B33-7511-482A-8520-3FA46CAA2FDD}" dt="2021-08-11T19:31:20.167" v="23" actId="478"/>
          <ac:spMkLst>
            <pc:docMk/>
            <pc:sldMk cId="3231500746" sldId="266"/>
            <ac:spMk id="2" creationId="{2A28BE0B-8CCE-4603-A853-FCC22F1DB2BA}"/>
          </ac:spMkLst>
        </pc:spChg>
        <pc:spChg chg="del">
          <ac:chgData name="Kala Williams" userId="659d7d56d1bbd31c" providerId="LiveId" clId="{F2FD8B33-7511-482A-8520-3FA46CAA2FDD}" dt="2021-08-11T19:31:20.167" v="23" actId="478"/>
          <ac:spMkLst>
            <pc:docMk/>
            <pc:sldMk cId="3231500746" sldId="266"/>
            <ac:spMk id="3" creationId="{AB9F22E8-F13D-48F7-9774-CA3243B7CF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1A002-E3BC-4459-ACDA-E9A84F6A2A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82B6C2-DB25-4918-9840-1D4C3BF46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7251F-1D7C-4897-9409-F1B8F95CE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65C80-4137-4D52-A2A0-FF3BDFC7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00474-3400-440E-9FEC-84D1679ED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06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9D8A7-2A83-4B60-AD74-A2E9318D2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5E209B-6488-4D1D-A271-15408BAB5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6075B-A9E5-47BA-96FA-60779FC0C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A21C9-E581-4F99-B98F-A22E9A1D4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534FA-9A50-45DA-8FDE-A1651317A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25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4DA42E-D7BB-4B37-AB12-FDBE89CF62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E1BB3-4D8C-4F1E-A0E8-97081D92F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8200E-E7FD-40D0-B1C4-F36F9280B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5A568-ED98-4030-A9A1-1ED104FD3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13881-F0C2-4E2C-B916-75207800D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22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40883-C833-4EF7-BE48-7380C1CAB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D7EAA-1386-4127-B3ED-5D7F29F157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4D662-D164-4E1A-96D2-364B64470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258DB-CF08-4E66-9977-F33F88718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33926-6523-4D3C-AA50-A7ABE0FE2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07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F872-E1F5-430D-9BE0-4BD0310A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1FAEB0-F80A-421A-9F9E-61F327118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A325A-EB33-402A-8173-4785624B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47313-EF65-4EE8-97F6-3B4662354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CD971-B6A4-4060-BD4B-A84AF7BEE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61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67D96-45A2-450A-BAC5-F054EB47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4F4C7-1FA3-4373-ADAF-B94CCAB4B0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5026F6-32C8-4B05-84F8-9EF7EB84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2DBFD-71F7-4F04-86B7-D61B15274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49F74B-BFEE-4091-9BB8-20E47D5F5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E41A9-0242-4387-AB63-34A18BE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532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B1F10-BC3B-46E7-9F5B-21B144CAC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9EEA2-8F5F-41A8-AA4E-C1FB2FCB97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269A86-E7CC-43FA-BBCC-E69390724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C12CD6-322C-4B0B-9516-97F5E407F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0D3A63-6C4E-4500-872F-8EFA1DEFDE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D9C02B-8146-4FE6-8BA3-763B98F15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01369A-432A-4D09-84BC-B83647ACA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3C486D-8899-4351-BCE3-DF364BE7F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318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AD007-94DD-440F-9CB8-2E75F82CA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A4C1E5-93B5-4C61-A169-738B94BE7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71A7CA-770A-4040-80B0-D6B1E1169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4F25AA-0BCE-4E82-AE7C-D273CE06A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3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7F7992-9251-42A2-A4E8-D4F7DD8C2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B79A2D-109A-4B57-96FF-3AE1DFD12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150D9-5656-421C-972D-2234A059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763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44B8A-F0CE-4EE2-AA73-2C303F3C8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A4903-345D-46F9-9C0E-9FA7CFD78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43201E-7BFD-4B1B-9620-0ADDC0B10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7A30D-5507-4149-BA95-9DF4AA17E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461E90-B1C2-45CC-95CE-BCC9D0DFC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8274-C982-47CF-B8E9-21535A623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64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F7D19-2FE3-4706-848B-62D6AD3AC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12005E-0C4B-4379-B72B-CC32B8BB2B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BBFBD-D8E8-4635-B512-E08E58520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CE1C08-157E-414F-81D6-22530F990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073D56-7108-44D7-8255-152F3C167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01C949-38CF-44B8-9700-AECE544F3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413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87C808-19D8-4E0B-A2AE-A0CBDD868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5374CC-92C6-4882-B323-E09626DEC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0787B-E873-44B5-AD86-DA4314BD5E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DCD71-D2F6-4795-8208-055951ED05C3}" type="datetimeFigureOut">
              <a:rPr lang="en-GB" smtClean="0"/>
              <a:t>10/08/2021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F20C4-85B2-4613-B744-6054D8F4FC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1A7EB-B6D3-42DE-94DC-EACA3784BF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C477B-EBAD-40E7-9F06-7ABAB6077E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839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07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08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500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140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013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5619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08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027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42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844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706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Coldest Girl - KS1 Teaching Slides</dc:title>
  <dc:creator>ReadMaster</dc:creator>
  <cp:lastModifiedBy>Kala Williams</cp:lastModifiedBy>
  <cp:revision>1</cp:revision>
  <dcterms:created xsi:type="dcterms:W3CDTF">2021-08-11T09:30:43Z</dcterms:created>
  <dcterms:modified xsi:type="dcterms:W3CDTF">2021-08-11T19:45:00Z</dcterms:modified>
</cp:coreProperties>
</file>